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0" r:id="rId5"/>
    <p:sldId id="268" r:id="rId6"/>
    <p:sldId id="262" r:id="rId7"/>
    <p:sldId id="264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0"/>
    <p:restoredTop sz="0"/>
  </p:normalViewPr>
  <p:slideViewPr>
    <p:cSldViewPr>
      <p:cViewPr varScale="1">
        <p:scale>
          <a:sx n="149" d="100"/>
          <a:sy n="149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9D46CE-BE28-4352-83C5-AEEB0692CCBD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9D8C318-199C-49A3-8AEF-BCFCB07D143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8120BF-A26C-4299-BF35-09B36C849D86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4D5FB3-717B-4636-A9EA-E443E2C46C0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C3DB4E0-135B-4F50-9F67-0318C574CB3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B324566-D2BD-4C58-9B88-3186E624C62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C4080BC5-3947-4BD4-A324-1E3C9A7873D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329C7FCD-0306-4C10-B28F-39FE54EC947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B7B4E972-E006-41DB-97BF-D7321063867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07470C3-0AB1-4296-B81C-4E2E5CE683A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0487182-1C6F-46AB-921D-B7EE955108F6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2" indent="-214312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648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141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078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783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8929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4621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8868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6720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270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057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132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9487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3644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03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016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959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9565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7.17"/>
  <p:tag name="AS_TITLE" val="Aspose.Slides for .NET 4.0"/>
  <p:tag name="AS_VERSION" val="1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192</Words>
  <Application>Microsoft Office PowerPoint</Application>
  <PresentationFormat>如螢幕大小 (16:9)</PresentationFormat>
  <Paragraphs>32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簡報</vt:lpstr>
      <vt:lpstr>Click to edit Master title style</vt:lpstr>
      <vt:lpstr>PowerPoint 簡報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PowerPoint 簡報</vt:lpstr>
      <vt:lpstr>PowerPoint 簡報</vt:lpstr>
      <vt:lpstr>Click to edit Master title style</vt:lpstr>
      <vt:lpstr>Click to edit Master title style</vt:lpstr>
      <vt:lpstr>PowerPoint 簡報</vt:lpstr>
      <vt:lpstr>PowerPoint 簡報</vt:lpstr>
      <vt:lpstr>Click to edit Master title style</vt:lpstr>
      <vt:lpstr>Click to edit Master title style</vt:lpstr>
      <vt:lpstr>Click to edit Master title style</vt:lpstr>
      <vt:lpstr>Click to edit Master title style</vt:lpstr>
      <vt:lpstr>PowerPoint 簡報</vt:lpstr>
      <vt:lpstr>Click to edit Master title style</vt:lpstr>
      <vt:lpstr>Click to edit Master title style</vt:lpstr>
      <vt:lpstr>Click to edit Master title style</vt:lpstr>
      <vt:lpstr>Click to edit Master title 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212</cp:lastModifiedBy>
  <cp:revision>5</cp:revision>
  <cp:lastPrinted>2021-04-22T15:01:48Z</cp:lastPrinted>
  <dcterms:created xsi:type="dcterms:W3CDTF">2021-04-22T07:01:48Z</dcterms:created>
  <dcterms:modified xsi:type="dcterms:W3CDTF">2021-04-29T07:08:32Z</dcterms:modified>
</cp:coreProperties>
</file>