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0" r:id="rId5"/>
    <p:sldId id="262" r:id="rId6"/>
  </p:sldIdLst>
  <p:sldSz cx="9144000" cy="5143500" type="screen16x9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0"/>
    <p:restoredTop sz="0"/>
  </p:normalViewPr>
  <p:slideViewPr>
    <p:cSldViewPr>
      <p:cViewPr varScale="1">
        <p:scale>
          <a:sx n="149" d="100"/>
          <a:sy n="149" d="100"/>
        </p:scale>
        <p:origin x="12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0DBCBAF-31B8-4935-A052-DC2DF8801F0E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9689180-EF52-40F9-B8E1-01790F796549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CB1547B-0282-4A05-B807-4B06A5137818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CDA02FB-2256-43D5-947C-1F92D77424C1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1F92B77-2AB2-40FB-A73F-BBFA0333FA08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4F3D06C7-FA54-4515-AEF4-702AD80CAD1F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3693EF4A-92D7-4983-8EA1-ADE2711D24A9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0F4F21E3-6E13-47EF-B911-7BF41B0D757C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10C605C6-0A49-47D1-8630-DDB98A8E093A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7CDD4B53-5616-4A06-AB32-945C9FC83D97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75C454D8-0420-4929-896C-3C75FCCF1154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2" indent="-214312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49448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7.17"/>
  <p:tag name="AS_TITLE" val="Aspose.Slides for .NET 4.0"/>
  <p:tag name="AS_VERSION" val="17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</Words>
  <Application>Microsoft Office PowerPoint</Application>
  <PresentationFormat>如螢幕大小 (16:9)</PresentationFormat>
  <Paragraphs>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簡報</vt:lpstr>
      <vt:lpstr>Click to edit Master title style</vt:lpstr>
      <vt:lpstr>PowerPoint 簡報</vt:lpstr>
      <vt:lpstr>Click to edit Master title style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cp:lastModifiedBy>212</cp:lastModifiedBy>
  <cp:revision>2</cp:revision>
  <cp:lastPrinted>2021-04-28T16:52:28Z</cp:lastPrinted>
  <dcterms:created xsi:type="dcterms:W3CDTF">2021-04-28T08:52:28Z</dcterms:created>
  <dcterms:modified xsi:type="dcterms:W3CDTF">2021-04-28T08:52:58Z</dcterms:modified>
</cp:coreProperties>
</file>