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1" r:id="rId8"/>
    <p:sldId id="264" r:id="rId9"/>
    <p:sldId id="269" r:id="rId10"/>
    <p:sldId id="265" r:id="rId11"/>
    <p:sldId id="270" r:id="rId12"/>
    <p:sldId id="266" r:id="rId13"/>
    <p:sldId id="267" r:id="rId14"/>
    <p:sldId id="271" r:id="rId15"/>
    <p:sldId id="268" r:id="rId16"/>
    <p:sldId id="272" r:id="rId17"/>
    <p:sldId id="273" r:id="rId18"/>
    <p:sldId id="274" r:id="rId19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149" d="100"/>
          <a:sy n="149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40135A-2B9B-452A-ACC9-94714AB548D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ED99A7-66EB-4F37-94F3-C2AB18CC5B5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A9908A-1D7F-45EC-B150-53F07055136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5BC4E8-2574-4257-8F78-6C0FBAC0941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13D074-A959-401F-BBC0-C7E51F1E80B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A06FD6A-A833-4F92-9D36-69E3DB3EAE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7A9C2FB-7414-44A8-822F-13296AB0DFB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AC10546-F4C7-488E-A8FC-857E6F2BE0BB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A147717-DDEF-4BC2-A705-AFAFAEC9D08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98C1FB7-E206-4A0B-8E8D-F7499387C1CD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5375A12-AD8E-4E99-9213-92E99944671D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14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873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443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700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5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646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118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76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97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01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31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557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84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897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7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5708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156</Words>
  <Application>Microsoft Office PowerPoint</Application>
  <PresentationFormat>如螢幕大小 (16:9)</PresentationFormat>
  <Paragraphs>26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簡報</vt:lpstr>
      <vt:lpstr>Click to edit Master title style</vt:lpstr>
      <vt:lpstr>PowerPoint 簡報</vt:lpstr>
      <vt:lpstr>PowerPoint 簡報</vt:lpstr>
      <vt:lpstr>Click to edit Master title style</vt:lpstr>
      <vt:lpstr>Click to edit Master title style</vt:lpstr>
      <vt:lpstr>Click to edit Master title style</vt:lpstr>
      <vt:lpstr>PowerPoint 簡報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5</cp:revision>
  <cp:lastPrinted>2021-04-08T15:02:46Z</cp:lastPrinted>
  <dcterms:created xsi:type="dcterms:W3CDTF">2021-04-08T07:02:46Z</dcterms:created>
  <dcterms:modified xsi:type="dcterms:W3CDTF">2021-04-16T04:03:22Z</dcterms:modified>
</cp:coreProperties>
</file>