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75" r:id="rId7"/>
    <p:sldId id="266" r:id="rId8"/>
    <p:sldId id="268" r:id="rId9"/>
    <p:sldId id="276" r:id="rId10"/>
    <p:sldId id="270" r:id="rId11"/>
    <p:sldId id="277" r:id="rId12"/>
    <p:sldId id="272" r:id="rId13"/>
    <p:sldId id="274" r:id="rId14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0"/>
    <p:restoredTop sz="0"/>
  </p:normalViewPr>
  <p:slideViewPr>
    <p:cSldViewPr>
      <p:cViewPr varScale="1">
        <p:scale>
          <a:sx n="149" d="100"/>
          <a:sy n="149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86B20C-59A9-47D6-9BE1-AF30D39DAA75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E6452D-8FAC-4AA2-85F0-FA5DAEBB77E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BA6123-3A8D-4F82-A104-3D12EE094AC7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7B3B8B-8222-4C8B-ABC8-DF8610609A3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869EB0-E5CE-41DD-838E-136BA6B65F1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552A7ED-EA04-4D16-B289-6BB558B6F7D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2EEC024F-495A-409D-9E34-19E19F9B2FD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B4DA522C-5D1D-4388-84B6-994F49CFBCF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8986EFC-F635-4A02-9B06-60104E3447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0157EE6-C7D3-432C-A123-6F6D6CB5885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A20583E-DC5B-4A15-946D-549DCA627187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412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553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413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</Words>
  <Application>Microsoft Office PowerPoint</Application>
  <PresentationFormat>如螢幕大小 (16:9)</PresentationFormat>
  <Paragraphs>22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2</cp:revision>
  <cp:lastPrinted>2021-04-15T15:03:14Z</cp:lastPrinted>
  <dcterms:created xsi:type="dcterms:W3CDTF">2021-04-15T07:03:14Z</dcterms:created>
  <dcterms:modified xsi:type="dcterms:W3CDTF">2021-04-15T07:05:23Z</dcterms:modified>
</cp:coreProperties>
</file>