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62" r:id="rId6"/>
    <p:sldId id="264" r:id="rId7"/>
    <p:sldId id="265" r:id="rId8"/>
    <p:sldId id="269" r:id="rId9"/>
    <p:sldId id="266" r:id="rId10"/>
    <p:sldId id="267" r:id="rId11"/>
    <p:sldId id="270" r:id="rId12"/>
    <p:sldId id="268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0"/>
    <p:restoredTop sz="0"/>
  </p:normalViewPr>
  <p:slideViewPr>
    <p:cSldViewPr>
      <p:cViewPr varScale="1">
        <p:scale>
          <a:sx n="94" d="100"/>
          <a:sy n="94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5C582-E526-477F-9FA5-961DFC88BE2D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A5CC3D-7B3B-4280-BDF3-5EE5C0253BF0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834E04-B74C-4372-94F9-7146E07C9F54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E0D441-44AF-409C-BC45-FBA9D50CCD97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12CEC2-04A8-47BF-B868-DE407938017F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F534EC1-60E4-4DAF-9619-824B644C5CBC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783E9B4D-129B-45F6-84DA-D89DAC918B37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DB298DB-4E48-4E7D-839F-B694A21B4269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BD466EB-71A6-4D45-90C1-9D3638C52269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4DC53FB-86CE-404A-94F5-729BCFF37A2F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EEA73A3-DFE5-4389-8FCE-23052AF04077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2" indent="-214312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02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771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764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270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3172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813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714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917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700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561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795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129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944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to edit Master text styles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3749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7.17"/>
  <p:tag name="AS_TITLE" val="Aspose.Slides for .NET 4.0"/>
  <p:tag name="AS_VERSION" val="1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156</Words>
  <Application>Microsoft Office PowerPoint</Application>
  <PresentationFormat>如螢幕大小 (16:9)</PresentationFormat>
  <Paragraphs>26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簡報</vt:lpstr>
      <vt:lpstr>Click to edit Master title style</vt:lpstr>
      <vt:lpstr>PowerPoint 簡報</vt:lpstr>
      <vt:lpstr>Click to edit Master title style</vt:lpstr>
      <vt:lpstr>Click to edit Master title style</vt:lpstr>
      <vt:lpstr>Click to edit Master title style</vt:lpstr>
      <vt:lpstr>PowerPoint 簡報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PowerPoint 簡報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212</cp:lastModifiedBy>
  <cp:revision>4</cp:revision>
  <cp:lastPrinted>2021-04-01T15:03:21Z</cp:lastPrinted>
  <dcterms:created xsi:type="dcterms:W3CDTF">2021-04-01T07:03:21Z</dcterms:created>
  <dcterms:modified xsi:type="dcterms:W3CDTF">2021-04-07T08:03:35Z</dcterms:modified>
</cp:coreProperties>
</file>