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58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79" r:id="rId15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49" d="100"/>
          <a:sy n="14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72C8D5-AEB6-4D10-9326-61B49B54D01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C036A8-8CBE-4D93-ABA2-3F7EC9E90C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061301-3FDC-45BF-81F5-5EF02E051F8A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5C057E-4EB3-4B53-9935-C570465D1648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230C8F-244B-4AE2-BDBF-2A95028C2FC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0264FF6-270E-4F78-BA24-61B46ADF42B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E183D7E-E40C-4263-92CC-BDDC2E2785A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605CD2F-F72D-44AC-9389-CA1B76A65DF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5597ED4-577E-47ED-BC14-AC25DB84AB92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D04F544-0A74-4C0A-A691-2D161B5D703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B6A8187-AA49-40BD-BF7E-4184FECDF6A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46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7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3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如螢幕大小 (16:9)</PresentationFormat>
  <Paragraphs>22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簡報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2</cp:revision>
  <cp:lastPrinted>2021-05-05T16:59:50Z</cp:lastPrinted>
  <dcterms:created xsi:type="dcterms:W3CDTF">2021-05-05T08:59:50Z</dcterms:created>
  <dcterms:modified xsi:type="dcterms:W3CDTF">2021-05-05T09:01:15Z</dcterms:modified>
</cp:coreProperties>
</file>